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8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7D"/>
    <a:srgbClr val="166938"/>
    <a:srgbClr val="762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534" y="66"/>
      </p:cViewPr>
      <p:guideLst>
        <p:guide orient="horz" pos="1128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85E4D-2AC3-438C-8EA1-A2D5B46DF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C31242-ACC9-41DE-A33B-4D848DFEF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E388C-E782-4E82-83EA-84A9BCA49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A4434-032F-4B82-9070-DD234437A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B3B6D-A503-47E7-90FF-BD7D047F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5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B2F1D-221E-40F2-885E-76D16B286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9B59C2-A6C3-44D2-92C4-1CACB1079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9EE64-AC3D-4578-8022-FED6CA492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51D5A-EFDB-4CC8-B756-AB78073AF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D6E-747F-4624-953A-63862B180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1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182C03-C3B9-4F58-A3BA-BECD12C0A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470F3-F689-46B7-A0DD-5CF3021C7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B63E7-797C-4C54-B35A-BB3BD598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584CC-3880-4AF4-8A61-62D20B679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BC007-5E36-4E10-830B-13C45CE8E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6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1CFCB-9631-4670-B626-977986537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1A9BE-6C3C-44E8-92D0-2BF0E8EBB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BC1E3-462D-4FD9-B6A1-05A060976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9868-BA05-43D4-B07D-450639CDB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6BF3F-EF4B-487C-BACE-FBDBD527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0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45088-F843-4B4A-8D4C-B292756DE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D273E-8DEE-4F74-953E-1B00BC00D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193F0-E6A1-4C08-9099-DA01D67E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1AD53-F056-4005-99A3-4CF38482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95BBC-7B3F-4175-962E-A0C1D3DD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A1606-ADFF-41FF-9E4F-037A54E75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7C00A-B627-4A18-8F89-DB1283C328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177F9-D9CD-4342-8BE9-AE7C32281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90E02-38C0-48DA-828C-183F3279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946E3-6156-4ECD-A558-7C522652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80647C-CA2B-4BB4-BAE0-DE1521C0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44487-7895-499C-882C-1CFDE1D10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7E0E2-95D3-4F78-B6E7-2AB346CB8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26D0E7-B38A-4CE8-9DFA-82017A5AC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7F99E1-D0D6-4AD6-859E-C9096756C4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FEA6CF-9F4D-4900-A709-2AA33774A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8E574C-CA59-479A-A9BD-7F82A0B0B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C96A01-ED33-4BB7-B5E2-35534974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113185-73D3-46AB-A9E2-5ADA31287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4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EBB10-E638-43E3-9A74-96DBBCE04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2A04F2-3A8E-43B7-A698-D951F66E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4B9E82-D7C3-46DF-9BDF-F9482DCE9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0D4B4-AC8B-4629-BBDF-F7352B5B9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1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232820-21EF-4515-ACFB-90DE97B7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50E518-749C-4F77-B342-D62AA3FB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E4857-0A1B-46B9-B5BD-ABCF3E9B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1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164BB-0334-4406-B8F6-BA08AE046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7AF51-28E5-4381-8837-A610922ED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D384A-E51A-4CE6-BD4E-647B7AF44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9CF53-0BAF-4340-BC34-7A6D56B27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F854B-D650-4A29-8900-523DA656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7557D-AFFA-4455-B4F1-839428823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5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E688F-7E1D-473D-BD5E-E78B33DD3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A2B8A3-C07D-4019-A8F0-E84CCC6AD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9E8A8-7860-4C94-9888-31F70822D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5DE28-B68C-4F37-91D1-84B76E49D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18D4A-8850-4D69-A6D7-DDB5A8550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9BB39-479E-425E-9CAF-077A3B8C6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7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1F9E70-1BDC-4964-A652-0BB736C76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370CF-3D3F-4A53-BA8B-64C169246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78B0C-56FB-418D-B247-C330B3A54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C3DEA-AA7C-442C-9437-D0D73D4D4968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7615B-52C0-419D-8A40-2D2A58FA4D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51AF0-2325-48D1-8B40-C59CD0C8E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9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BA5AF84-A859-4B0F-AD60-814D2B504453}"/>
              </a:ext>
            </a:extLst>
          </p:cNvPr>
          <p:cNvSpPr txBox="1">
            <a:spLocks/>
          </p:cNvSpPr>
          <p:nvPr/>
        </p:nvSpPr>
        <p:spPr>
          <a:xfrm>
            <a:off x="0" y="575110"/>
            <a:ext cx="12192000" cy="665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577D"/>
                </a:solidFill>
                <a:effectLst/>
                <a:uLnTx/>
                <a:uFillTx/>
                <a:latin typeface="Calibri" panose="020F0502020204030204"/>
                <a:ea typeface="+mj-ea"/>
                <a:cs typeface="Arial" panose="020B0604020202020204" pitchFamily="34" charset="0"/>
              </a:rPr>
              <a:t>Disclosure Slide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6B91B9-8B10-4E35-8054-4539B3A77F0D}"/>
              </a:ext>
            </a:extLst>
          </p:cNvPr>
          <p:cNvSpPr/>
          <p:nvPr/>
        </p:nvSpPr>
        <p:spPr>
          <a:xfrm>
            <a:off x="1137745" y="1822174"/>
            <a:ext cx="99165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Financial Disclosure for: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[Insert Your Name]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/>
          </a:p>
          <a:p>
            <a:pPr algn="ctr"/>
            <a:r>
              <a:rPr lang="en-US" sz="2800" dirty="0"/>
              <a:t>I have nothing to disclose</a:t>
            </a:r>
          </a:p>
        </p:txBody>
      </p:sp>
    </p:spTree>
    <p:extLst>
      <p:ext uri="{BB962C8B-B14F-4D97-AF65-F5344CB8AC3E}">
        <p14:creationId xmlns:p14="http://schemas.microsoft.com/office/powerpoint/2010/main" val="363936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6DC3AEB-A79C-4877-B1C5-6AF1DD52CFDA}"/>
              </a:ext>
            </a:extLst>
          </p:cNvPr>
          <p:cNvSpPr txBox="1">
            <a:spLocks/>
          </p:cNvSpPr>
          <p:nvPr/>
        </p:nvSpPr>
        <p:spPr>
          <a:xfrm>
            <a:off x="0" y="575110"/>
            <a:ext cx="12192000" cy="665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577D"/>
                </a:solidFill>
                <a:effectLst/>
                <a:uLnTx/>
                <a:uFillTx/>
                <a:latin typeface="Calibri" panose="020F0502020204030204"/>
                <a:ea typeface="+mj-ea"/>
                <a:cs typeface="Arial" panose="020B0604020202020204" pitchFamily="34" charset="0"/>
              </a:rPr>
              <a:t>Disclosure Slide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948EA7-6C36-425A-97D4-4F2238262BF0}"/>
              </a:ext>
            </a:extLst>
          </p:cNvPr>
          <p:cNvSpPr/>
          <p:nvPr/>
        </p:nvSpPr>
        <p:spPr>
          <a:xfrm>
            <a:off x="1188720" y="1828800"/>
            <a:ext cx="985770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Financial Disclosure for: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[Insert Your Name]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[Insert Company Name]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[Insert What Was Received]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5004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6AD4C6FB3904FB4609D4219665ACE" ma:contentTypeVersion="13" ma:contentTypeDescription="Create a new document." ma:contentTypeScope="" ma:versionID="62ff8105c1548ba7463eb892ffcea642">
  <xsd:schema xmlns:xsd="http://www.w3.org/2001/XMLSchema" xmlns:xs="http://www.w3.org/2001/XMLSchema" xmlns:p="http://schemas.microsoft.com/office/2006/metadata/properties" xmlns:ns2="70ea2ee2-4c99-46ca-a792-c761d070e4a5" xmlns:ns3="bd1495d9-dd84-4863-939f-1a6491f2b40a" targetNamespace="http://schemas.microsoft.com/office/2006/metadata/properties" ma:root="true" ma:fieldsID="d6486a7a8bb3ac55088033f3f3aec0a9" ns2:_="" ns3:_="">
    <xsd:import namespace="70ea2ee2-4c99-46ca-a792-c761d070e4a5"/>
    <xsd:import namespace="bd1495d9-dd84-4863-939f-1a6491f2b4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a2ee2-4c99-46ca-a792-c761d070e4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1495d9-dd84-4863-939f-1a6491f2b40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F9BF65-C030-4D30-99C5-C0653F99445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C4B0207-457D-46E3-9EF5-A49A248D33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5AC90D-77D9-4679-835F-706B10D4EF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ea2ee2-4c99-46ca-a792-c761d070e4a5"/>
    <ds:schemaRef ds:uri="bd1495d9-dd84-4863-939f-1a6491f2b4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38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Anderson</dc:creator>
  <cp:lastModifiedBy>Nicolette Gardes</cp:lastModifiedBy>
  <cp:revision>16</cp:revision>
  <dcterms:created xsi:type="dcterms:W3CDTF">2018-06-29T16:31:40Z</dcterms:created>
  <dcterms:modified xsi:type="dcterms:W3CDTF">2021-08-20T17:52:48Z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0x0101008586AD4C6FB3904FB4609D4219665ACE</vt:lpwstr>
  </property>
</Properties>
</file>